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7" r:id="rId2"/>
    <p:sldId id="338" r:id="rId3"/>
    <p:sldId id="331" r:id="rId4"/>
    <p:sldId id="332" r:id="rId5"/>
    <p:sldId id="333" r:id="rId6"/>
    <p:sldId id="336" r:id="rId7"/>
    <p:sldId id="339" r:id="rId8"/>
    <p:sldId id="340" r:id="rId9"/>
    <p:sldId id="341" r:id="rId10"/>
    <p:sldId id="342" r:id="rId11"/>
    <p:sldId id="335" r:id="rId12"/>
    <p:sldId id="325" r:id="rId13"/>
    <p:sldId id="266" r:id="rId14"/>
    <p:sldId id="319" r:id="rId15"/>
    <p:sldId id="320" r:id="rId16"/>
    <p:sldId id="321" r:id="rId17"/>
    <p:sldId id="322" r:id="rId18"/>
    <p:sldId id="32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0099"/>
    <a:srgbClr val="660066"/>
    <a:srgbClr val="FFFF99"/>
    <a:srgbClr val="99CCFF"/>
    <a:srgbClr val="3333FF"/>
    <a:srgbClr val="008000"/>
    <a:srgbClr val="CC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 autoAdjust="0"/>
    <p:restoredTop sz="94434" autoAdjust="0"/>
  </p:normalViewPr>
  <p:slideViewPr>
    <p:cSldViewPr>
      <p:cViewPr varScale="1">
        <p:scale>
          <a:sx n="52" d="100"/>
          <a:sy n="52" d="100"/>
        </p:scale>
        <p:origin x="43" y="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ED64-33DC-4408-B4E5-CCA3353D9B2B}" type="datetimeFigureOut">
              <a:rPr lang="en-US" smtClean="0"/>
              <a:pPr/>
              <a:t>16/10/2021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1175C-0F59-4B95-81DA-16C7F91E1C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A4D-D589-4638-B4F8-31D9404A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175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DF8D-3688-4C5C-90C9-CC5AAE73E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25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420F-5252-40DE-A41F-996E184B4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022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8615-6B47-48F2-ABEB-CF172855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495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EB7A-BEEA-44BB-A4D8-6DCC5762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35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0228-4578-4282-A361-8BF77D69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71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54BD-4ABD-4739-8D8D-72AA0F085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460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2D8-A751-4EDF-81FA-8CFA0E2E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128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E097-B951-448B-8480-98893AF1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6583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C25E-BDC0-435C-B6E4-55B0E8790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63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A35A-A706-46FA-A0EC-6CC241832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90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195B6-6E42-4878-AB9B-5A269E61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285720" y="1340768"/>
            <a:ext cx="8786874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616609" y="3861048"/>
            <a:ext cx="428628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TIN HỌC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5656" y="4653136"/>
            <a:ext cx="68893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 i="1" cap="none" spc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cap="none" spc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Đào Hoàng Hà</a:t>
            </a:r>
            <a:endParaRPr lang="en-US" sz="3600" b="1" i="1" cap="none" spc="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436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841A84-8BEB-4A04-BBE5-164886A55239}" type="datetime8">
              <a:rPr lang="fr-FR" altLang="en-US" sz="1400" b="0"/>
              <a:pPr eaLnBrk="1" hangingPunct="1"/>
              <a:t>16/10/2021 19:06</a:t>
            </a:fld>
            <a:endParaRPr lang="fr-FR" altLang="en-US" sz="1400" b="0"/>
          </a:p>
        </p:txBody>
      </p:sp>
      <p:pic>
        <p:nvPicPr>
          <p:cNvPr id="10243" name="Picture 225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12001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4" name="Object 2"/>
          <p:cNvGraphicFramePr>
            <a:graphicFrameLocks/>
          </p:cNvGraphicFramePr>
          <p:nvPr/>
        </p:nvGraphicFramePr>
        <p:xfrm>
          <a:off x="6421438" y="1905000"/>
          <a:ext cx="2646362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5390476" imgH="5249008" progId="Paint.Picture">
                  <p:embed/>
                </p:oleObj>
              </mc:Choice>
              <mc:Fallback>
                <p:oleObj r:id="rId4" imgW="5390476" imgH="5249008" progId="Paint.Picture">
                  <p:embed/>
                  <p:pic>
                    <p:nvPicPr>
                      <p:cNvPr id="1024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1905000"/>
                        <a:ext cx="2646362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43"/>
          <p:cNvSpPr txBox="1">
            <a:spLocks noChangeArrowheads="1"/>
          </p:cNvSpPr>
          <p:nvPr/>
        </p:nvSpPr>
        <p:spPr bwMode="auto">
          <a:xfrm>
            <a:off x="457200" y="205740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– Đổi tên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Bài vẽ 1</a:t>
            </a: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thành tên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Đèn giao thông.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– Đổi tên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Bài vẽ 2</a:t>
            </a: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thành tên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Con diều</a:t>
            </a:r>
            <a:r>
              <a:rPr lang="en-US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6" name="Text Box 343"/>
          <p:cNvSpPr txBox="1">
            <a:spLocks noChangeArrowheads="1"/>
          </p:cNvSpPr>
          <p:nvPr/>
        </p:nvSpPr>
        <p:spPr bwMode="auto">
          <a:xfrm>
            <a:off x="228600" y="411163"/>
            <a:ext cx="868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3. Em và bạn trao đổi cách đổi tên hai bài vẽ ở hoạt động 2 thành tên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Đèn giao thông</a:t>
            </a:r>
            <a:r>
              <a:rPr lang="en-US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và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Con diều</a:t>
            </a:r>
            <a:r>
              <a:rPr lang="en-US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3200" b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72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8600" y="2743200"/>
            <a:ext cx="8534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4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lưu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8600" y="4267200"/>
            <a:ext cx="8229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5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diều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cụ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chép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diều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khác.Vẽ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mặt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đám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bức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sinh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715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i="1" dirty="0" err="1" smtClean="0">
                <a:solidFill>
                  <a:srgbClr val="FF0000"/>
                </a:solidFill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báo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cáo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ình ảnh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11891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724400" y="457200"/>
            <a:ext cx="4114800" cy="182880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Thảo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luận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67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8950" y="272733"/>
            <a:ext cx="8229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4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lưu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26" y="1804548"/>
            <a:ext cx="7808719" cy="45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7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76607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810000"/>
            <a:ext cx="1943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8" name="Group 17"/>
          <p:cNvGrpSpPr>
            <a:grpSpLocks/>
          </p:cNvGrpSpPr>
          <p:nvPr/>
        </p:nvGrpSpPr>
        <p:grpSpPr bwMode="auto">
          <a:xfrm>
            <a:off x="1143000" y="1136649"/>
            <a:ext cx="7086600" cy="2771776"/>
            <a:chOff x="720" y="144"/>
            <a:chExt cx="1872" cy="646"/>
          </a:xfrm>
        </p:grpSpPr>
        <p:pic>
          <p:nvPicPr>
            <p:cNvPr id="35849" name="Picture 10" descr="hi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Rectangle 5"/>
            <p:cNvSpPr>
              <a:spLocks noChangeArrowheads="1"/>
            </p:cNvSpPr>
            <p:nvPr/>
          </p:nvSpPr>
          <p:spPr bwMode="auto">
            <a:xfrm>
              <a:off x="1223" y="357"/>
              <a:ext cx="10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 anchor="ctr"/>
            <a:lstStyle/>
            <a:p>
              <a:pPr marL="495300" indent="-495300" algn="ctr" eaLnBrk="1" hangingPunct="1">
                <a:spcBef>
                  <a:spcPct val="20000"/>
                </a:spcBef>
              </a:pPr>
              <a:r>
                <a:rPr lang="en-US" sz="3000" b="1" smtClean="0">
                  <a:solidFill>
                    <a:srgbClr val="FF0000"/>
                  </a:solidFill>
                  <a:latin typeface="VNI-Duff" pitchFamily="2" charset="0"/>
                </a:rPr>
                <a:t>Nhận xeùt -  Ñaùnh giaù</a:t>
              </a:r>
              <a:endParaRPr lang="en-US" sz="3000" b="1" dirty="0">
                <a:solidFill>
                  <a:srgbClr val="FF0000"/>
                </a:solidFill>
                <a:latin typeface="VNI-Duff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533400" y="2518569"/>
            <a:ext cx="792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3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8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9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0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1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2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1: Trong các công cụ dưới đây công cụ nào dùng để vẽ đoạn thẳng?</a:t>
            </a:r>
          </a:p>
        </p:txBody>
      </p:sp>
      <p:sp>
        <p:nvSpPr>
          <p:cNvPr id="16394" name="WordArt 231"/>
          <p:cNvSpPr>
            <a:spLocks noChangeArrowheads="1" noChangeShapeType="1" noTextEdit="1"/>
          </p:cNvSpPr>
          <p:nvPr/>
        </p:nvSpPr>
        <p:spPr bwMode="auto">
          <a:xfrm>
            <a:off x="16002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Oval 250"/>
          <p:cNvSpPr>
            <a:spLocks noChangeArrowheads="1"/>
          </p:cNvSpPr>
          <p:nvPr/>
        </p:nvSpPr>
        <p:spPr bwMode="auto">
          <a:xfrm>
            <a:off x="95250" y="281940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6399" name="Oval 251"/>
          <p:cNvSpPr>
            <a:spLocks noChangeArrowheads="1"/>
          </p:cNvSpPr>
          <p:nvPr/>
        </p:nvSpPr>
        <p:spPr bwMode="auto">
          <a:xfrm>
            <a:off x="76200" y="413385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6400" name="Oval 252"/>
          <p:cNvSpPr>
            <a:spLocks noChangeArrowheads="1"/>
          </p:cNvSpPr>
          <p:nvPr/>
        </p:nvSpPr>
        <p:spPr bwMode="auto">
          <a:xfrm>
            <a:off x="95250" y="563880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58" y="5638800"/>
            <a:ext cx="1047955" cy="90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56" y="4133850"/>
            <a:ext cx="131135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20" y="2740025"/>
            <a:ext cx="108129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0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6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8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8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7425" name="AutoShape 3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26" name="AutoShape 4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7411" name="AutoShape 5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5" name="AutoShape 9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091" name="Text Box 11"/>
          <p:cNvSpPr txBox="1">
            <a:spLocks noChangeArrowheads="1"/>
          </p:cNvSpPr>
          <p:nvPr/>
        </p:nvSpPr>
        <p:spPr bwMode="gray">
          <a:xfrm>
            <a:off x="320675" y="1023938"/>
            <a:ext cx="86693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Câu 2: </a:t>
            </a:r>
            <a:r>
              <a:rPr lang="en-US" altLang="en-US" sz="2800" b="1" smtClean="0">
                <a:latin typeface="Arial" panose="020B0604020202020204" pitchFamily="34" charset="0"/>
              </a:rPr>
              <a:t>Để dán hình vào trang vẽ em sử dụng nút lệnh nào?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7418" name="WordArt 12"/>
          <p:cNvSpPr>
            <a:spLocks noChangeArrowheads="1" noChangeShapeType="1" noTextEdit="1"/>
          </p:cNvSpPr>
          <p:nvPr/>
        </p:nvSpPr>
        <p:spPr bwMode="auto">
          <a:xfrm>
            <a:off x="1905000" y="195263"/>
            <a:ext cx="53340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093" name="AutoShape 13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686094" name="AutoShape 14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800" dirty="0">
              <a:solidFill>
                <a:srgbClr val="3333FF"/>
              </a:solidFill>
            </a:endParaRPr>
          </a:p>
        </p:txBody>
      </p:sp>
      <p:sp>
        <p:nvSpPr>
          <p:cNvPr id="686095" name="AutoShape 15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 dirty="0">
              <a:solidFill>
                <a:srgbClr val="3333FF"/>
              </a:solidFill>
            </a:endParaRPr>
          </a:p>
        </p:txBody>
      </p:sp>
      <p:sp>
        <p:nvSpPr>
          <p:cNvPr id="17422" name="Oval 16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23" name="Oval 17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424" name="Oval 18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588" t="5903" r="92703" b="90064"/>
          <a:stretch/>
        </p:blipFill>
        <p:spPr>
          <a:xfrm>
            <a:off x="1828800" y="2619376"/>
            <a:ext cx="1299179" cy="9743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290" t="6272" r="96299" b="85034"/>
          <a:stretch/>
        </p:blipFill>
        <p:spPr>
          <a:xfrm>
            <a:off x="1828800" y="4015954"/>
            <a:ext cx="1299179" cy="11120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232" t="9033" r="92167" b="86620"/>
          <a:stretch/>
        </p:blipFill>
        <p:spPr>
          <a:xfrm>
            <a:off x="1828800" y="5486400"/>
            <a:ext cx="1375543" cy="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0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26"/>
          <p:cNvGrpSpPr>
            <a:grpSpLocks/>
          </p:cNvGrpSpPr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8452" name="AutoShape 227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453" name="AutoShape 228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435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7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8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9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0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3: Để chọn độ dày cho nét vẽ em chọn công cụ nào dưới đây?</a:t>
            </a:r>
          </a:p>
        </p:txBody>
      </p:sp>
      <p:sp>
        <p:nvSpPr>
          <p:cNvPr id="18442" name="WordArt 231"/>
          <p:cNvSpPr>
            <a:spLocks noChangeArrowheads="1" noChangeShapeType="1" noTextEdit="1"/>
          </p:cNvSpPr>
          <p:nvPr/>
        </p:nvSpPr>
        <p:spPr bwMode="auto">
          <a:xfrm>
            <a:off x="16764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Oval 250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447" name="Oval 251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8448" name="Oval 252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84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95750"/>
            <a:ext cx="60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90813"/>
            <a:ext cx="60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562600"/>
            <a:ext cx="6064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-DeepFrozenApps-3972756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44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66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789" grpId="0"/>
      <p:bldP spid="366621" grpId="0" animBg="1"/>
      <p:bldP spid="366621" grpId="1" animBg="1"/>
      <p:bldP spid="366840" grpId="0" animBg="1"/>
      <p:bldP spid="3668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26"/>
          <p:cNvGrpSpPr>
            <a:grpSpLocks/>
          </p:cNvGrpSpPr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9473" name="AutoShape 227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4" name="AutoShape 228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459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0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1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2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3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4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4: Để thực hiện sao chép chi tiết tranh vẽ, bước đầu tiên em cần làm là:</a:t>
            </a:r>
          </a:p>
        </p:txBody>
      </p:sp>
      <p:sp>
        <p:nvSpPr>
          <p:cNvPr id="19466" name="WordArt 231"/>
          <p:cNvSpPr>
            <a:spLocks noChangeArrowheads="1" noChangeShapeType="1" noTextEdit="1"/>
          </p:cNvSpPr>
          <p:nvPr/>
        </p:nvSpPr>
        <p:spPr bwMode="auto">
          <a:xfrm>
            <a:off x="16764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Tô màu cho cho tranh</a:t>
            </a:r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Nhấn nút Copy để sao chép 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Chọn phần hình vẽ cần sao chép.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0" name="Oval 250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9471" name="Oval 251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9472" name="Oval 252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06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6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8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153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ABA9D07-F460-46F1-9281-4EE5D3B4FEE1}" type="slidenum">
              <a:rPr lang="en-US" sz="1000"/>
              <a:pPr algn="r" eaLnBrk="1" hangingPunct="1"/>
              <a:t>2</a:t>
            </a:fld>
            <a:endParaRPr lang="en-US" sz="1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576263" y="1352550"/>
            <a:ext cx="3709987" cy="1039813"/>
            <a:chOff x="192" y="873"/>
            <a:chExt cx="2630" cy="655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1750" y="247941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itchFamily="18" charset="0"/>
              </a:rPr>
              <a:t>Câu</a:t>
            </a:r>
            <a:r>
              <a:rPr lang="en-US" sz="2600" b="1" u="sng" dirty="0" smtClean="0">
                <a:latin typeface="Times New Roman" pitchFamily="18" charset="0"/>
              </a:rPr>
              <a:t> 1</a:t>
            </a:r>
            <a:r>
              <a:rPr lang="en-US" sz="2600" b="1" dirty="0" smtClean="0">
                <a:latin typeface="Times New Roman" pitchFamily="18" charset="0"/>
              </a:rPr>
              <a:t>: </a:t>
            </a:r>
            <a:r>
              <a:rPr lang="en-US" sz="2600" b="1" dirty="0" err="1" smtClean="0">
                <a:latin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truy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cập</a:t>
            </a:r>
            <a:r>
              <a:rPr lang="en-US" sz="2600" b="1" dirty="0" smtClean="0">
                <a:latin typeface="Times New Roman" pitchFamily="18" charset="0"/>
              </a:rPr>
              <a:t> Internet </a:t>
            </a:r>
            <a:r>
              <a:rPr lang="en-US" sz="2600" b="1" dirty="0" err="1" smtClean="0">
                <a:latin typeface="Times New Roman" pitchFamily="18" charset="0"/>
              </a:rPr>
              <a:t>trên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máy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tính</a:t>
            </a:r>
            <a:r>
              <a:rPr lang="en-US" sz="2600" b="1" dirty="0" smtClean="0">
                <a:latin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</a:rPr>
              <a:t>bạn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dùng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cách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25500" y="3712414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93812" y="3411254"/>
            <a:ext cx="6192787" cy="839874"/>
            <a:chOff x="893812" y="3411254"/>
            <a:chExt cx="6192787" cy="839874"/>
          </a:xfrm>
        </p:grpSpPr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893812" y="3658571"/>
              <a:ext cx="619278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dirty="0" smtClean="0">
                  <a:latin typeface="Times New Roman" pitchFamily="18" charset="0"/>
                </a:rPr>
                <a:t>a. </a:t>
              </a:r>
              <a:r>
                <a:rPr lang="en-US" sz="2600" dirty="0" err="1" smtClean="0">
                  <a:latin typeface="Times New Roman" pitchFamily="18" charset="0"/>
                </a:rPr>
                <a:t>Nháy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đúp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chuột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vào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biểu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tượng</a:t>
              </a:r>
              <a:endParaRPr lang="en-US" sz="2600" dirty="0" smtClean="0">
                <a:latin typeface="Times New Roman" pitchFamily="18" charset="0"/>
              </a:endParaRPr>
            </a:p>
          </p:txBody>
        </p:sp>
        <p:pic>
          <p:nvPicPr>
            <p:cNvPr id="26" name="Hình ảnh 14">
              <a:extLst>
                <a:ext uri="{FF2B5EF4-FFF2-40B4-BE49-F238E27FC236}">
                  <a16:creationId xmlns:a16="http://schemas.microsoft.com/office/drawing/2014/main" id="{DDF59971-CC15-417A-821F-CB4E62F44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8" b="89790" l="10000" r="90000">
                          <a14:foregroundMark x1="53333" y1="40841" x2="48167" y2="43844"/>
                          <a14:foregroundMark x1="40667" y1="43844" x2="48833" y2="66967"/>
                          <a14:foregroundMark x1="48833" y1="66967" x2="59000" y2="47447"/>
                          <a14:foregroundMark x1="59000" y1="47447" x2="54833" y2="49850"/>
                          <a14:foregroundMark x1="45167" y1="47447" x2="45500" y2="69369"/>
                          <a14:foregroundMark x1="45500" y1="69369" x2="51000" y2="84384"/>
                          <a14:foregroundMark x1="45833" y1="88889" x2="47333" y2="89790"/>
                          <a14:foregroundMark x1="42833" y1="9910" x2="45833" y2="7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348" y="3411254"/>
              <a:ext cx="1476902" cy="83987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39785" y="4646807"/>
            <a:ext cx="5601791" cy="922324"/>
            <a:chOff x="939785" y="4646807"/>
            <a:chExt cx="5601791" cy="922324"/>
          </a:xfrm>
        </p:grpSpPr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939785" y="4773605"/>
              <a:ext cx="512598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dirty="0" smtClean="0">
                  <a:latin typeface="Times New Roman" pitchFamily="18" charset="0"/>
                </a:rPr>
                <a:t>b. </a:t>
              </a:r>
              <a:r>
                <a:rPr lang="en-US" sz="2600" dirty="0" err="1" smtClean="0">
                  <a:latin typeface="Times New Roman" pitchFamily="18" charset="0"/>
                </a:rPr>
                <a:t>Nháy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đúp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chuột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vào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biểu</a:t>
              </a:r>
              <a:r>
                <a:rPr lang="en-US" sz="2600" dirty="0" smtClean="0">
                  <a:latin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</a:rPr>
                <a:t>tượng</a:t>
              </a:r>
              <a:endParaRPr lang="en-US" sz="2600" dirty="0" smtClean="0">
                <a:latin typeface="Times New Roman" pitchFamily="18" charset="0"/>
              </a:endParaRPr>
            </a:p>
          </p:txBody>
        </p:sp>
        <p:pic>
          <p:nvPicPr>
            <p:cNvPr id="27" name="Hình ảnh 22">
              <a:extLst>
                <a:ext uri="{FF2B5EF4-FFF2-40B4-BE49-F238E27FC236}">
                  <a16:creationId xmlns:a16="http://schemas.microsoft.com/office/drawing/2014/main" id="{AE2D7674-BE57-4591-9606-4AC69D27B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967" y="4646807"/>
              <a:ext cx="951609" cy="922324"/>
            </a:xfrm>
            <a:prstGeom prst="rect">
              <a:avLst/>
            </a:prstGeom>
          </p:spPr>
        </p:pic>
      </p:grp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939785" y="589899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c. </a:t>
            </a:r>
            <a:r>
              <a:rPr lang="en-US" sz="2600" dirty="0" err="1" smtClean="0">
                <a:latin typeface="Times New Roman" pitchFamily="18" charset="0"/>
              </a:rPr>
              <a:t>Nháy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chuột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biểu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tượng</a:t>
            </a:r>
            <a:endParaRPr lang="en-US" sz="2600" dirty="0" smtClean="0">
              <a:latin typeface="Times New Roman" pitchFamily="18" charset="0"/>
            </a:endParaRPr>
          </a:p>
        </p:txBody>
      </p:sp>
      <p:pic>
        <p:nvPicPr>
          <p:cNvPr id="31" name="Picture 30" descr="usb-pack.jpg"/>
          <p:cNvPicPr>
            <a:picLocks noChangeAspect="1"/>
          </p:cNvPicPr>
          <p:nvPr/>
        </p:nvPicPr>
        <p:blipFill>
          <a:blip r:embed="rId5" cstate="print"/>
          <a:srcRect t="8519" b="4074"/>
          <a:stretch>
            <a:fillRect/>
          </a:stretch>
        </p:blipFill>
        <p:spPr bwMode="auto">
          <a:xfrm>
            <a:off x="5791200" y="5791200"/>
            <a:ext cx="752312" cy="6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1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576263" y="1352550"/>
            <a:ext cx="3709987" cy="1039813"/>
            <a:chOff x="192" y="873"/>
            <a:chExt cx="2630" cy="655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1750" y="2479412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itchFamily="18" charset="0"/>
              </a:rPr>
              <a:t>Câu</a:t>
            </a:r>
            <a:r>
              <a:rPr lang="en-US" sz="2600" b="1" u="sng" dirty="0" smtClean="0">
                <a:latin typeface="Times New Roman" pitchFamily="18" charset="0"/>
              </a:rPr>
              <a:t> 2</a:t>
            </a:r>
            <a:r>
              <a:rPr lang="en-US" sz="2600" b="1" dirty="0" smtClean="0">
                <a:latin typeface="Times New Roman" pitchFamily="18" charset="0"/>
              </a:rPr>
              <a:t>: </a:t>
            </a:r>
            <a:r>
              <a:rPr lang="en-US" sz="2600" b="1" dirty="0" err="1" smtClean="0">
                <a:latin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đổi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tên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tệp</a:t>
            </a:r>
            <a:r>
              <a:rPr lang="en-US" sz="2600" b="1" dirty="0" smtClean="0">
                <a:latin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</a:rPr>
              <a:t>bạn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cần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chọn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mục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dưới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89051" y="4799352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935465" y="3223632"/>
            <a:ext cx="20779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a. Delete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987756" y="3967852"/>
            <a:ext cx="1879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b. Copy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001611" y="4771572"/>
            <a:ext cx="21844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c. Rename</a:t>
            </a:r>
          </a:p>
        </p:txBody>
      </p:sp>
    </p:spTree>
    <p:extLst>
      <p:ext uri="{BB962C8B-B14F-4D97-AF65-F5344CB8AC3E}">
        <p14:creationId xmlns:p14="http://schemas.microsoft.com/office/powerpoint/2010/main" val="11536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304800" y="1371600"/>
            <a:ext cx="3709987" cy="1039813"/>
            <a:chOff x="192" y="873"/>
            <a:chExt cx="2630" cy="655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76328" y="2479412"/>
            <a:ext cx="81104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 smtClean="0">
                <a:latin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</a:rPr>
              <a:t> 3</a:t>
            </a:r>
            <a:r>
              <a:rPr lang="en-US" sz="2800" b="1" dirty="0" smtClean="0">
                <a:latin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lưu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trữ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27866" y="3634461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016638" y="3598417"/>
            <a:ext cx="53747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a.  Ổ </a:t>
            </a:r>
            <a:r>
              <a:rPr lang="en-US" sz="2600" dirty="0" err="1" smtClean="0">
                <a:latin typeface="Times New Roman" pitchFamily="18" charset="0"/>
              </a:rPr>
              <a:t>cứng</a:t>
            </a:r>
            <a:r>
              <a:rPr lang="en-US" sz="2600" dirty="0" smtClean="0">
                <a:latin typeface="Times New Roman" pitchFamily="18" charset="0"/>
              </a:rPr>
              <a:t> di </a:t>
            </a:r>
            <a:r>
              <a:rPr lang="en-US" sz="2600" dirty="0" err="1" smtClean="0">
                <a:latin typeface="Times New Roman" pitchFamily="18" charset="0"/>
              </a:rPr>
              <a:t>động</a:t>
            </a:r>
            <a:r>
              <a:rPr lang="en-US" sz="2600" dirty="0" smtClean="0">
                <a:latin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</a:rPr>
              <a:t>đĩa</a:t>
            </a:r>
            <a:r>
              <a:rPr lang="en-US" sz="2600" dirty="0" smtClean="0">
                <a:latin typeface="Times New Roman" pitchFamily="18" charset="0"/>
              </a:rPr>
              <a:t> CD, USB.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068930" y="4342637"/>
            <a:ext cx="4789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b. Ổ </a:t>
            </a:r>
            <a:r>
              <a:rPr lang="en-US" sz="2600" dirty="0" err="1" smtClean="0">
                <a:latin typeface="Times New Roman" pitchFamily="18" charset="0"/>
              </a:rPr>
              <a:t>cứng</a:t>
            </a:r>
            <a:r>
              <a:rPr lang="en-US" sz="2600" dirty="0" smtClean="0">
                <a:latin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</a:rPr>
              <a:t>chuột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máy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tính</a:t>
            </a:r>
            <a:r>
              <a:rPr lang="en-US" sz="26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082785" y="5146357"/>
            <a:ext cx="56134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c. </a:t>
            </a:r>
            <a:r>
              <a:rPr lang="en-US" sz="2600" dirty="0" err="1" smtClean="0">
                <a:latin typeface="Times New Roman" pitchFamily="18" charset="0"/>
              </a:rPr>
              <a:t>Đĩa</a:t>
            </a:r>
            <a:r>
              <a:rPr lang="en-US" sz="2600" dirty="0" smtClean="0">
                <a:latin typeface="Times New Roman" pitchFamily="18" charset="0"/>
              </a:rPr>
              <a:t> CD, USB, </a:t>
            </a:r>
            <a:r>
              <a:rPr lang="en-US" sz="2600" dirty="0" err="1" smtClean="0">
                <a:latin typeface="Times New Roman" pitchFamily="18" charset="0"/>
              </a:rPr>
              <a:t>bàn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phím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máy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tính</a:t>
            </a:r>
            <a:r>
              <a:rPr lang="en-US" sz="2600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5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576263" y="1352550"/>
            <a:ext cx="3709987" cy="1039813"/>
            <a:chOff x="192" y="873"/>
            <a:chExt cx="2630" cy="655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1750" y="2479412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itchFamily="18" charset="0"/>
              </a:rPr>
              <a:t>Câu</a:t>
            </a:r>
            <a:r>
              <a:rPr lang="en-US" sz="2600" b="1" u="sng" dirty="0" smtClean="0">
                <a:latin typeface="Times New Roman" pitchFamily="18" charset="0"/>
              </a:rPr>
              <a:t> 4</a:t>
            </a:r>
            <a:r>
              <a:rPr lang="en-US" sz="2600" b="1" dirty="0" smtClean="0">
                <a:latin typeface="Times New Roman" pitchFamily="18" charset="0"/>
              </a:rPr>
              <a:t>: </a:t>
            </a:r>
            <a:r>
              <a:rPr lang="en-US" sz="2600" b="1" dirty="0" err="1" smtClean="0">
                <a:latin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sao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chép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vẽ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bạn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dùng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nút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công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cụ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0" y="3505200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838200" y="3429000"/>
            <a:ext cx="31447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a. 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838201" y="4927398"/>
            <a:ext cx="30680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b. 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939785" y="589899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c.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638800"/>
            <a:ext cx="1219199" cy="7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352800"/>
            <a:ext cx="13382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648200"/>
            <a:ext cx="1244718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81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827088"/>
            <a:ext cx="45370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CHỦ ĐỀ 2: EM TẬP VẼ</a:t>
            </a:r>
            <a:endParaRPr lang="vi-VN" altLang="vi-VN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8200" y="2286000"/>
            <a:ext cx="7756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  <a:p>
            <a:pPr algn="just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Ôn tập các kiến thức, kỹ năng đã học về cách vẽ hình cơ bản chỉnh sửa, tô màu cho bức vẽ;</a:t>
            </a:r>
          </a:p>
          <a:p>
            <a:pPr algn="just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Lưu bài vẽ vào máy tính và mở bài vẽ đã lưu để chỉnh sửa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0663" y="1411288"/>
            <a:ext cx="61483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NHỮNG GÌ EM ĐÃ BIẾT</a:t>
            </a:r>
          </a:p>
        </p:txBody>
      </p:sp>
    </p:spTree>
    <p:extLst>
      <p:ext uri="{BB962C8B-B14F-4D97-AF65-F5344CB8AC3E}">
        <p14:creationId xmlns:p14="http://schemas.microsoft.com/office/powerpoint/2010/main" val="5111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6096000" cy="5334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pic>
        <p:nvPicPr>
          <p:cNvPr id="614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2" name="Rectangle 11"/>
          <p:cNvSpPr/>
          <p:nvPr/>
        </p:nvSpPr>
        <p:spPr>
          <a:xfrm>
            <a:off x="1620838" y="152400"/>
            <a:ext cx="61483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NHỮNG GÌ EM ĐÃ BIẾT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8991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304800" y="10668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a) Mở chương trình Paint.</a:t>
            </a:r>
            <a:endParaRPr lang="en-US" altLang="vi-VN" sz="3200" b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Date Placeholder 1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7A3DCB-62F6-4E14-9F65-356B8B093B27}" type="datetime8">
              <a:rPr lang="en-US" altLang="en-US" b="0" smtClean="0"/>
              <a:pPr/>
              <a:t>16/10/2021 7:05 PM</a:t>
            </a:fld>
            <a:endParaRPr lang="en-US" altLang="en-US" b="0" smtClean="0"/>
          </a:p>
        </p:txBody>
      </p:sp>
      <p:sp>
        <p:nvSpPr>
          <p:cNvPr id="2" name="Text Box 343"/>
          <p:cNvSpPr txBox="1">
            <a:spLocks noChangeArrowheads="1"/>
          </p:cNvSpPr>
          <p:nvPr/>
        </p:nvSpPr>
        <p:spPr bwMode="auto">
          <a:xfrm>
            <a:off x="304800" y="1906588"/>
            <a:ext cx="4191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b) Vẽ hình rồi tô màu cho hình theo mẫu, lưu bài vẽ có tên lần lượt là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Bài vẽ 1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và </a:t>
            </a:r>
            <a:r>
              <a:rPr lang="en-US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Bài vẽ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vào thư mục của em trên máy tính.</a:t>
            </a:r>
          </a:p>
        </p:txBody>
      </p:sp>
      <p:pic>
        <p:nvPicPr>
          <p:cNvPr id="6149" name="Picture 225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12001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6" name="Object 2"/>
          <p:cNvGraphicFramePr>
            <a:graphicFrameLocks/>
          </p:cNvGraphicFramePr>
          <p:nvPr/>
        </p:nvGraphicFramePr>
        <p:xfrm>
          <a:off x="6421438" y="1905000"/>
          <a:ext cx="2646362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5390476" imgH="5249008" progId="Paint.Picture">
                  <p:embed/>
                </p:oleObj>
              </mc:Choice>
              <mc:Fallback>
                <p:oleObj r:id="rId4" imgW="5390476" imgH="5249008" progId="Paint.Picture">
                  <p:embed/>
                  <p:pic>
                    <p:nvPicPr>
                      <p:cNvPr id="1025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1905000"/>
                        <a:ext cx="2646362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43"/>
          <p:cNvSpPr txBox="1">
            <a:spLocks noChangeArrowheads="1"/>
          </p:cNvSpPr>
          <p:nvPr/>
        </p:nvSpPr>
        <p:spPr bwMode="auto">
          <a:xfrm>
            <a:off x="381000" y="411163"/>
            <a:ext cx="746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2. Em và bạn thực hiện các yêu cầu sau:</a:t>
            </a:r>
          </a:p>
        </p:txBody>
      </p:sp>
    </p:spTree>
    <p:extLst>
      <p:ext uri="{BB962C8B-B14F-4D97-AF65-F5344CB8AC3E}">
        <p14:creationId xmlns:p14="http://schemas.microsoft.com/office/powerpoint/2010/main" val="812525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6&quot;/&gt;&lt;property id=&quot;20307&quot; value=&quot;280&quot;/&gt;&lt;/object&gt;&lt;object type=&quot;3&quot; unique_id=&quot;10013&quot;&gt;&lt;property id=&quot;20148&quot; value=&quot;5&quot;/&gt;&lt;property id=&quot;20300&quot; value=&quot;Slide 17&quot;/&gt;&lt;property id=&quot;20307&quot; value=&quot;266&quot;/&gt;&lt;/object&gt;&lt;object type=&quot;3&quot; unique_id=&quot;23796&quot;&gt;&lt;property id=&quot;20148&quot; value=&quot;5&quot;/&gt;&lt;property id=&quot;20300&quot; value=&quot;Slide 5&quot;/&gt;&lt;property id=&quot;20307&quot; value=&quot;289&quot;/&gt;&lt;/object&gt;&lt;object type=&quot;3&quot; unique_id=&quot;24759&quot;&gt;&lt;property id=&quot;20148&quot; value=&quot;5&quot;/&gt;&lt;property id=&quot;20300&quot; value=&quot;Slide 14&quot;/&gt;&lt;property id=&quot;20307&quot; value=&quot;294&quot;/&gt;&lt;/object&gt;&lt;object type=&quot;3&quot; unique_id=&quot;28579&quot;&gt;&lt;property id=&quot;20148&quot; value=&quot;5&quot;/&gt;&lt;property id=&quot;20300&quot; value=&quot;Slide 8&quot;/&gt;&lt;property id=&quot;20307&quot; value=&quot;316&quot;/&gt;&lt;/object&gt;&lt;object type=&quot;3&quot; unique_id=&quot;28581&quot;&gt;&lt;property id=&quot;20148&quot; value=&quot;5&quot;/&gt;&lt;property id=&quot;20300&quot; value=&quot;Slide 10&quot;/&gt;&lt;property id=&quot;20307&quot; value=&quot;326&quot;/&gt;&lt;/object&gt;&lt;object type=&quot;3&quot; unique_id=&quot;28582&quot;&gt;&lt;property id=&quot;20148&quot; value=&quot;5&quot;/&gt;&lt;property id=&quot;20300&quot; value=&quot;Slide 11&quot;/&gt;&lt;property id=&quot;20307&quot; value=&quot;327&quot;/&gt;&lt;/object&gt;&lt;object type=&quot;3&quot; unique_id=&quot;28583&quot;&gt;&lt;property id=&quot;20148&quot; value=&quot;5&quot;/&gt;&lt;property id=&quot;20300&quot; value=&quot;Slide 9&quot;/&gt;&lt;property id=&quot;20307&quot; value=&quot;328&quot;/&gt;&lt;/object&gt;&lt;object type=&quot;3&quot; unique_id=&quot;28584&quot;&gt;&lt;property id=&quot;20148&quot; value=&quot;5&quot;/&gt;&lt;property id=&quot;20300&quot; value=&quot;Slide 12&quot;/&gt;&lt;property id=&quot;20307&quot; value=&quot;329&quot;/&gt;&lt;/object&gt;&lt;object type=&quot;3&quot; unique_id=&quot;28586&quot;&gt;&lt;property id=&quot;20148&quot; value=&quot;5&quot;/&gt;&lt;property id=&quot;20300&quot; value=&quot;Slide 15&quot;/&gt;&lt;property id=&quot;20307&quot; value=&quot;313&quot;/&gt;&lt;/object&gt;&lt;object type=&quot;3&quot; unique_id=&quot;28587&quot;&gt;&lt;property id=&quot;20148&quot; value=&quot;5&quot;/&gt;&lt;property id=&quot;20300&quot; value=&quot;Slide 16&quot;/&gt;&lt;property id=&quot;20307&quot; value=&quot;325&quot;/&gt;&lt;/object&gt;&lt;object type=&quot;3&quot; unique_id=&quot;28589&quot;&gt;&lt;property id=&quot;20148&quot; value=&quot;5&quot;/&gt;&lt;property id=&quot;20300&quot; value=&quot;Slide 18&quot;/&gt;&lt;property id=&quot;20307&quot; value=&quot;319&quot;/&gt;&lt;/object&gt;&lt;object type=&quot;3&quot; unique_id=&quot;28590&quot;&gt;&lt;property id=&quot;20148&quot; value=&quot;5&quot;/&gt;&lt;property id=&quot;20300&quot; value=&quot;Slide 19&quot;/&gt;&lt;property id=&quot;20307&quot; value=&quot;320&quot;/&gt;&lt;/object&gt;&lt;object type=&quot;3&quot; unique_id=&quot;28591&quot;&gt;&lt;property id=&quot;20148&quot; value=&quot;5&quot;/&gt;&lt;property id=&quot;20300&quot; value=&quot;Slide 20&quot;/&gt;&lt;property id=&quot;20307&quot; value=&quot;321&quot;/&gt;&lt;/object&gt;&lt;object type=&quot;3&quot; unique_id=&quot;28592&quot;&gt;&lt;property id=&quot;20148&quot; value=&quot;5&quot;/&gt;&lt;property id=&quot;20300&quot; value=&quot;Slide 21&quot;/&gt;&lt;property id=&quot;20307&quot; value=&quot;322&quot;/&gt;&lt;/object&gt;&lt;object type=&quot;3&quot; unique_id=&quot;28593&quot;&gt;&lt;property id=&quot;20148&quot; value=&quot;5&quot;/&gt;&lt;property id=&quot;20300&quot; value=&quot;Slide 22&quot;/&gt;&lt;property id=&quot;20307&quot; value=&quot;323&quot;/&gt;&lt;/object&gt;&lt;object type=&quot;3&quot; unique_id=&quot;28594&quot;&gt;&lt;property id=&quot;20148&quot; value=&quot;5&quot;/&gt;&lt;property id=&quot;20300&quot; value=&quot;Slide 23&quot;/&gt;&lt;property id=&quot;20307&quot; value=&quot;324&quot;/&gt;&lt;/object&gt;&lt;object type=&quot;3&quot; unique_id=&quot;29491&quot;&gt;&lt;property id=&quot;20148&quot; value=&quot;5&quot;/&gt;&lt;property id=&quot;20300&quot; value=&quot;Slide 2&quot;/&gt;&lt;property id=&quot;20307&quot; value=&quot;331&quot;/&gt;&lt;/object&gt;&lt;object type=&quot;3&quot; unique_id=&quot;29857&quot;&gt;&lt;property id=&quot;20148&quot; value=&quot;5&quot;/&gt;&lt;property id=&quot;20300&quot; value=&quot;Slide 3&quot;/&gt;&lt;property id=&quot;20307&quot; value=&quot;332&quot;/&gt;&lt;/object&gt;&lt;object type=&quot;3&quot; unique_id=&quot;29972&quot;&gt;&lt;property id=&quot;20148&quot; value=&quot;5&quot;/&gt;&lt;property id=&quot;20300&quot; value=&quot;Slide 4&quot;/&gt;&lt;property id=&quot;20307&quot; value=&quot;333&quot;/&gt;&lt;/object&gt;&lt;object type=&quot;3&quot; unique_id=&quot;30189&quot;&gt;&lt;property id=&quot;20148&quot; value=&quot;5&quot;/&gt;&lt;property id=&quot;20300&quot; value=&quot;Slide 7&quot;/&gt;&lt;property id=&quot;20307&quot; value=&quot;334&quot;/&gt;&lt;/object&gt;&lt;object type=&quot;3&quot; unique_id=&quot;30948&quot;&gt;&lt;property id=&quot;20148&quot; value=&quot;5&quot;/&gt;&lt;property id=&quot;20300&quot; value=&quot;Slide 13&quot;/&gt;&lt;property id=&quot;20307&quot; value=&quot;335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4345</TotalTime>
  <Words>635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VNI-Duff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HOẠT ĐỘNG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Mobile:9096380624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Admin</cp:lastModifiedBy>
  <cp:revision>719</cp:revision>
  <dcterms:created xsi:type="dcterms:W3CDTF">2010-11-06T08:36:54Z</dcterms:created>
  <dcterms:modified xsi:type="dcterms:W3CDTF">2021-10-16T12:15:01Z</dcterms:modified>
</cp:coreProperties>
</file>